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layfair Displ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5" Type="http://schemas.openxmlformats.org/officeDocument/2006/relationships/notesMaster" Target="notesMasters/notesMaster1.xml"/><Relationship Id="rId19" Type="http://schemas.openxmlformats.org/officeDocument/2006/relationships/font" Target="fonts/PlayfairDisplay-boldItalic.fntdata"/><Relationship Id="rId6" Type="http://schemas.openxmlformats.org/officeDocument/2006/relationships/slide" Target="slides/slide1.xml"/><Relationship Id="rId18"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b8b8fe33347a7d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b8b8fe33347a7d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7aa63644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7aa63644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b8b8fe33347a7d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b8b8fe33347a7d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b8b8fe33347a7d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b8b8fe33347a7d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7aa63644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7aa63644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b8b8fe33347a7d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b8b8fe33347a7d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8b8fe33347a7d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8b8fe33347a7d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b8b8fe33347a7d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b8b8fe33347a7d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8b8fe33347a7d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8b8fe33347a7d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7.jpg"/><Relationship Id="rId5" Type="http://schemas.openxmlformats.org/officeDocument/2006/relationships/image" Target="../media/image32.jpg"/><Relationship Id="rId6" Type="http://schemas.openxmlformats.org/officeDocument/2006/relationships/image" Target="../media/image38.png"/><Relationship Id="rId7" Type="http://schemas.openxmlformats.org/officeDocument/2006/relationships/image" Target="../media/image33.jpg"/><Relationship Id="rId8"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6.jpg"/><Relationship Id="rId5" Type="http://schemas.openxmlformats.org/officeDocument/2006/relationships/image" Target="../media/image4.jpg"/><Relationship Id="rId6" Type="http://schemas.openxmlformats.org/officeDocument/2006/relationships/image" Target="../media/image12.jpg"/><Relationship Id="rId7" Type="http://schemas.openxmlformats.org/officeDocument/2006/relationships/image" Target="../media/image6.jpg"/><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10" Type="http://schemas.openxmlformats.org/officeDocument/2006/relationships/image" Target="../media/image28.png"/><Relationship Id="rId9" Type="http://schemas.openxmlformats.org/officeDocument/2006/relationships/image" Target="../media/image26.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36.jp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11.jpg"/><Relationship Id="rId8"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7.jpg"/><Relationship Id="rId5" Type="http://schemas.openxmlformats.org/officeDocument/2006/relationships/image" Target="../media/image31.jpg"/><Relationship Id="rId6" Type="http://schemas.openxmlformats.org/officeDocument/2006/relationships/image" Target="../media/image18.jpg"/><Relationship Id="rId7"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phtracy.github.io/" TargetMode="External"/><Relationship Id="rId4" Type="http://schemas.openxmlformats.org/officeDocument/2006/relationships/image" Target="../media/image17.jpg"/><Relationship Id="rId9" Type="http://schemas.openxmlformats.org/officeDocument/2006/relationships/image" Target="../media/image24.png"/><Relationship Id="rId5" Type="http://schemas.openxmlformats.org/officeDocument/2006/relationships/image" Target="../media/image35.jpg"/><Relationship Id="rId6" Type="http://schemas.openxmlformats.org/officeDocument/2006/relationships/image" Target="../media/image29.jpg"/><Relationship Id="rId7" Type="http://schemas.openxmlformats.org/officeDocument/2006/relationships/image" Target="../media/image20.jpg"/><Relationship Id="rId8"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Trainvasion </a:t>
            </a:r>
            <a:endParaRPr/>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By Asia Rollins, Nathan,Angel Martinez,Seth Pairish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Style Voxel Art</a:t>
            </a:r>
            <a:endParaRPr/>
          </a:p>
        </p:txBody>
      </p:sp>
      <p:pic>
        <p:nvPicPr>
          <p:cNvPr id="156" name="Google Shape;156;p22"/>
          <p:cNvPicPr preferRelativeResize="0"/>
          <p:nvPr/>
        </p:nvPicPr>
        <p:blipFill>
          <a:blip r:embed="rId3">
            <a:alphaModFix/>
          </a:blip>
          <a:stretch>
            <a:fillRect/>
          </a:stretch>
        </p:blipFill>
        <p:spPr>
          <a:xfrm>
            <a:off x="311700" y="1017725"/>
            <a:ext cx="2872749" cy="2064901"/>
          </a:xfrm>
          <a:prstGeom prst="rect">
            <a:avLst/>
          </a:prstGeom>
          <a:noFill/>
          <a:ln>
            <a:noFill/>
          </a:ln>
        </p:spPr>
      </p:pic>
      <p:pic>
        <p:nvPicPr>
          <p:cNvPr id="157" name="Google Shape;157;p22"/>
          <p:cNvPicPr preferRelativeResize="0"/>
          <p:nvPr/>
        </p:nvPicPr>
        <p:blipFill>
          <a:blip r:embed="rId4">
            <a:alphaModFix/>
          </a:blip>
          <a:stretch>
            <a:fillRect/>
          </a:stretch>
        </p:blipFill>
        <p:spPr>
          <a:xfrm>
            <a:off x="3184450" y="1017724"/>
            <a:ext cx="3055675" cy="2064900"/>
          </a:xfrm>
          <a:prstGeom prst="rect">
            <a:avLst/>
          </a:prstGeom>
          <a:noFill/>
          <a:ln>
            <a:noFill/>
          </a:ln>
        </p:spPr>
      </p:pic>
      <p:pic>
        <p:nvPicPr>
          <p:cNvPr id="158" name="Google Shape;158;p22"/>
          <p:cNvPicPr preferRelativeResize="0"/>
          <p:nvPr/>
        </p:nvPicPr>
        <p:blipFill>
          <a:blip r:embed="rId5">
            <a:alphaModFix/>
          </a:blip>
          <a:stretch>
            <a:fillRect/>
          </a:stretch>
        </p:blipFill>
        <p:spPr>
          <a:xfrm>
            <a:off x="6240125" y="1017725"/>
            <a:ext cx="2872750" cy="2064901"/>
          </a:xfrm>
          <a:prstGeom prst="rect">
            <a:avLst/>
          </a:prstGeom>
          <a:noFill/>
          <a:ln>
            <a:noFill/>
          </a:ln>
        </p:spPr>
      </p:pic>
      <p:pic>
        <p:nvPicPr>
          <p:cNvPr id="159" name="Google Shape;159;p22"/>
          <p:cNvPicPr preferRelativeResize="0"/>
          <p:nvPr/>
        </p:nvPicPr>
        <p:blipFill>
          <a:blip r:embed="rId6">
            <a:alphaModFix/>
          </a:blip>
          <a:stretch>
            <a:fillRect/>
          </a:stretch>
        </p:blipFill>
        <p:spPr>
          <a:xfrm>
            <a:off x="311700" y="3078600"/>
            <a:ext cx="2872749" cy="2064901"/>
          </a:xfrm>
          <a:prstGeom prst="rect">
            <a:avLst/>
          </a:prstGeom>
          <a:noFill/>
          <a:ln>
            <a:noFill/>
          </a:ln>
        </p:spPr>
      </p:pic>
      <p:pic>
        <p:nvPicPr>
          <p:cNvPr id="160" name="Google Shape;160;p22"/>
          <p:cNvPicPr preferRelativeResize="0"/>
          <p:nvPr/>
        </p:nvPicPr>
        <p:blipFill>
          <a:blip r:embed="rId7">
            <a:alphaModFix/>
          </a:blip>
          <a:stretch>
            <a:fillRect/>
          </a:stretch>
        </p:blipFill>
        <p:spPr>
          <a:xfrm>
            <a:off x="3184450" y="3078600"/>
            <a:ext cx="3055676" cy="2064900"/>
          </a:xfrm>
          <a:prstGeom prst="rect">
            <a:avLst/>
          </a:prstGeom>
          <a:noFill/>
          <a:ln>
            <a:noFill/>
          </a:ln>
        </p:spPr>
      </p:pic>
      <p:pic>
        <p:nvPicPr>
          <p:cNvPr id="161" name="Google Shape;161;p22"/>
          <p:cNvPicPr preferRelativeResize="0"/>
          <p:nvPr/>
        </p:nvPicPr>
        <p:blipFill>
          <a:blip r:embed="rId8">
            <a:alphaModFix/>
          </a:blip>
          <a:stretch>
            <a:fillRect/>
          </a:stretch>
        </p:blipFill>
        <p:spPr>
          <a:xfrm>
            <a:off x="6240125" y="3082625"/>
            <a:ext cx="2872750" cy="206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Single Player, turn-based game, </a:t>
            </a:r>
            <a:r>
              <a:rPr lang="en"/>
              <a:t>decision</a:t>
            </a:r>
            <a:r>
              <a:rPr lang="en"/>
              <a:t> making, where the player operates a streetcar. The goal is to get to the final stop (Tappan Street Station) with as many people as </a:t>
            </a:r>
            <a:r>
              <a:rPr lang="en"/>
              <a:t>possible</a:t>
            </a:r>
            <a:r>
              <a:rPr lang="en"/>
              <a:t>. Having more people will open routes and opportunities. The stops </a:t>
            </a:r>
            <a:r>
              <a:rPr lang="en"/>
              <a:t>consist of turn-based battles or events. Players will have to take the streetcar battery power into consideration as well, power is needed to reach the end. </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 </a:t>
            </a:r>
            <a:endParaRPr/>
          </a:p>
        </p:txBody>
      </p:sp>
      <p:sp>
        <p:nvSpPr>
          <p:cNvPr id="81" name="Google Shape;81;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latin typeface="Arial"/>
                <a:ea typeface="Arial"/>
                <a:cs typeface="Arial"/>
                <a:sym typeface="Arial"/>
              </a:rPr>
              <a:t>Just a normal day working at Tappan Street Station as a Motorman in Brooklyn. As a Motorman my job is simple, I make multiple stops picking up and dropping people off. Yeah, just me and a good cup of coffee everyday. That’s strange, the streetcar just stopped, are we having a power outage? Mmm… should I go ahead and switch to battery power? Let me get on the comms and see what’s going on. HQ this is streetcar seven, there seems to be an electrical problem. I need permission to switch to battery power. Hello, can anyone hear me? Does anyone know if we’re having a power outage?. Mmm… No answer.  Let me call them on my phone. Crap, I pulled a double yesterday and forgot to charge it. Well according to the Streetcar Handbook, if unable to reach HQ I’m able to proceed as needed. Let’s see, battery power is at 100%. Looks like I have plenty of power to return to HQ, if I don’t drain it. Let’s see here, according to the Streetcar Handbook, it’s best to limit the use of lights, doors, and stops. If a stop is needed, it’s best to turn battery power off, to conserve energy. Warning, switching back to battery power might cause delay. Once the green light is on, Motorman can proceed with caution. Well, now the question is should I risk picking people up… </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	Wait, did you hear that? Sirens? Did you feel that? That wasn't an earthquake, not in Brooklyn? There it is again, WHAT THE HECK! Is that smoke? Something isn’t right, I have to go. I have to get home fast. </a:t>
            </a:r>
            <a:endParaRPr sz="1200">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Streetcar </a:t>
            </a:r>
            <a:endParaRPr/>
          </a:p>
        </p:txBody>
      </p:sp>
      <p:sp>
        <p:nvSpPr>
          <p:cNvPr id="87" name="Google Shape;87;p16"/>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6"/>
          <p:cNvPicPr preferRelativeResize="0"/>
          <p:nvPr/>
        </p:nvPicPr>
        <p:blipFill>
          <a:blip r:embed="rId3">
            <a:alphaModFix/>
          </a:blip>
          <a:stretch>
            <a:fillRect/>
          </a:stretch>
        </p:blipFill>
        <p:spPr>
          <a:xfrm>
            <a:off x="311700" y="1152475"/>
            <a:ext cx="2782774" cy="1765051"/>
          </a:xfrm>
          <a:prstGeom prst="rect">
            <a:avLst/>
          </a:prstGeom>
          <a:noFill/>
          <a:ln>
            <a:noFill/>
          </a:ln>
        </p:spPr>
      </p:pic>
      <p:pic>
        <p:nvPicPr>
          <p:cNvPr id="89" name="Google Shape;89;p16"/>
          <p:cNvPicPr preferRelativeResize="0"/>
          <p:nvPr/>
        </p:nvPicPr>
        <p:blipFill>
          <a:blip r:embed="rId4">
            <a:alphaModFix/>
          </a:blip>
          <a:stretch>
            <a:fillRect/>
          </a:stretch>
        </p:blipFill>
        <p:spPr>
          <a:xfrm>
            <a:off x="3098825" y="1152475"/>
            <a:ext cx="2946324" cy="1765050"/>
          </a:xfrm>
          <a:prstGeom prst="rect">
            <a:avLst/>
          </a:prstGeom>
          <a:noFill/>
          <a:ln>
            <a:noFill/>
          </a:ln>
        </p:spPr>
      </p:pic>
      <p:pic>
        <p:nvPicPr>
          <p:cNvPr id="90" name="Google Shape;90;p16"/>
          <p:cNvPicPr preferRelativeResize="0"/>
          <p:nvPr/>
        </p:nvPicPr>
        <p:blipFill>
          <a:blip r:embed="rId5">
            <a:alphaModFix/>
          </a:blip>
          <a:stretch>
            <a:fillRect/>
          </a:stretch>
        </p:blipFill>
        <p:spPr>
          <a:xfrm>
            <a:off x="6049525" y="1152475"/>
            <a:ext cx="2782774" cy="1765049"/>
          </a:xfrm>
          <a:prstGeom prst="rect">
            <a:avLst/>
          </a:prstGeom>
          <a:noFill/>
          <a:ln>
            <a:noFill/>
          </a:ln>
        </p:spPr>
      </p:pic>
      <p:pic>
        <p:nvPicPr>
          <p:cNvPr id="91" name="Google Shape;91;p16"/>
          <p:cNvPicPr preferRelativeResize="0"/>
          <p:nvPr/>
        </p:nvPicPr>
        <p:blipFill>
          <a:blip r:embed="rId6">
            <a:alphaModFix/>
          </a:blip>
          <a:stretch>
            <a:fillRect/>
          </a:stretch>
        </p:blipFill>
        <p:spPr>
          <a:xfrm>
            <a:off x="311700" y="2917525"/>
            <a:ext cx="2782774" cy="1651351"/>
          </a:xfrm>
          <a:prstGeom prst="rect">
            <a:avLst/>
          </a:prstGeom>
          <a:noFill/>
          <a:ln>
            <a:noFill/>
          </a:ln>
        </p:spPr>
      </p:pic>
      <p:pic>
        <p:nvPicPr>
          <p:cNvPr id="92" name="Google Shape;92;p16"/>
          <p:cNvPicPr preferRelativeResize="0"/>
          <p:nvPr/>
        </p:nvPicPr>
        <p:blipFill>
          <a:blip r:embed="rId7">
            <a:alphaModFix/>
          </a:blip>
          <a:stretch>
            <a:fillRect/>
          </a:stretch>
        </p:blipFill>
        <p:spPr>
          <a:xfrm>
            <a:off x="3094475" y="2917525"/>
            <a:ext cx="2946325" cy="1651350"/>
          </a:xfrm>
          <a:prstGeom prst="rect">
            <a:avLst/>
          </a:prstGeom>
          <a:noFill/>
          <a:ln>
            <a:noFill/>
          </a:ln>
        </p:spPr>
      </p:pic>
      <p:pic>
        <p:nvPicPr>
          <p:cNvPr id="93" name="Google Shape;93;p16"/>
          <p:cNvPicPr preferRelativeResize="0"/>
          <p:nvPr/>
        </p:nvPicPr>
        <p:blipFill>
          <a:blip r:embed="rId8">
            <a:alphaModFix/>
          </a:blip>
          <a:stretch>
            <a:fillRect/>
          </a:stretch>
        </p:blipFill>
        <p:spPr>
          <a:xfrm>
            <a:off x="6005725" y="2917525"/>
            <a:ext cx="2826576" cy="165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Tappan Street</a:t>
            </a:r>
            <a:endParaRPr/>
          </a:p>
        </p:txBody>
      </p:sp>
      <p:sp>
        <p:nvSpPr>
          <p:cNvPr id="99" name="Google Shape;99;p1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7"/>
          <p:cNvPicPr preferRelativeResize="0"/>
          <p:nvPr/>
        </p:nvPicPr>
        <p:blipFill>
          <a:blip r:embed="rId3">
            <a:alphaModFix/>
          </a:blip>
          <a:stretch>
            <a:fillRect/>
          </a:stretch>
        </p:blipFill>
        <p:spPr>
          <a:xfrm>
            <a:off x="311700" y="1417800"/>
            <a:ext cx="2160174" cy="1588149"/>
          </a:xfrm>
          <a:prstGeom prst="rect">
            <a:avLst/>
          </a:prstGeom>
          <a:noFill/>
          <a:ln>
            <a:noFill/>
          </a:ln>
        </p:spPr>
      </p:pic>
      <p:pic>
        <p:nvPicPr>
          <p:cNvPr id="101" name="Google Shape;101;p17"/>
          <p:cNvPicPr preferRelativeResize="0"/>
          <p:nvPr/>
        </p:nvPicPr>
        <p:blipFill>
          <a:blip r:embed="rId4">
            <a:alphaModFix/>
          </a:blip>
          <a:stretch>
            <a:fillRect/>
          </a:stretch>
        </p:blipFill>
        <p:spPr>
          <a:xfrm>
            <a:off x="2449475" y="1417800"/>
            <a:ext cx="2160174" cy="1588150"/>
          </a:xfrm>
          <a:prstGeom prst="rect">
            <a:avLst/>
          </a:prstGeom>
          <a:noFill/>
          <a:ln>
            <a:noFill/>
          </a:ln>
        </p:spPr>
      </p:pic>
      <p:pic>
        <p:nvPicPr>
          <p:cNvPr id="102" name="Google Shape;102;p17"/>
          <p:cNvPicPr preferRelativeResize="0"/>
          <p:nvPr/>
        </p:nvPicPr>
        <p:blipFill>
          <a:blip r:embed="rId5">
            <a:alphaModFix/>
          </a:blip>
          <a:stretch>
            <a:fillRect/>
          </a:stretch>
        </p:blipFill>
        <p:spPr>
          <a:xfrm>
            <a:off x="4609650" y="1417800"/>
            <a:ext cx="2160174" cy="1588149"/>
          </a:xfrm>
          <a:prstGeom prst="rect">
            <a:avLst/>
          </a:prstGeom>
          <a:noFill/>
          <a:ln>
            <a:noFill/>
          </a:ln>
        </p:spPr>
      </p:pic>
      <p:pic>
        <p:nvPicPr>
          <p:cNvPr id="103" name="Google Shape;103;p17"/>
          <p:cNvPicPr preferRelativeResize="0"/>
          <p:nvPr/>
        </p:nvPicPr>
        <p:blipFill>
          <a:blip r:embed="rId6">
            <a:alphaModFix/>
          </a:blip>
          <a:stretch>
            <a:fillRect/>
          </a:stretch>
        </p:blipFill>
        <p:spPr>
          <a:xfrm>
            <a:off x="6769825" y="1417800"/>
            <a:ext cx="2062474" cy="1588151"/>
          </a:xfrm>
          <a:prstGeom prst="rect">
            <a:avLst/>
          </a:prstGeom>
          <a:noFill/>
          <a:ln>
            <a:noFill/>
          </a:ln>
        </p:spPr>
      </p:pic>
      <p:pic>
        <p:nvPicPr>
          <p:cNvPr id="104" name="Google Shape;104;p17"/>
          <p:cNvPicPr preferRelativeResize="0"/>
          <p:nvPr/>
        </p:nvPicPr>
        <p:blipFill>
          <a:blip r:embed="rId7">
            <a:alphaModFix/>
          </a:blip>
          <a:stretch>
            <a:fillRect/>
          </a:stretch>
        </p:blipFill>
        <p:spPr>
          <a:xfrm>
            <a:off x="311700" y="3005950"/>
            <a:ext cx="2160175" cy="1562750"/>
          </a:xfrm>
          <a:prstGeom prst="rect">
            <a:avLst/>
          </a:prstGeom>
          <a:noFill/>
          <a:ln>
            <a:noFill/>
          </a:ln>
        </p:spPr>
      </p:pic>
      <p:pic>
        <p:nvPicPr>
          <p:cNvPr id="105" name="Google Shape;105;p17"/>
          <p:cNvPicPr preferRelativeResize="0"/>
          <p:nvPr/>
        </p:nvPicPr>
        <p:blipFill>
          <a:blip r:embed="rId8">
            <a:alphaModFix/>
          </a:blip>
          <a:stretch>
            <a:fillRect/>
          </a:stretch>
        </p:blipFill>
        <p:spPr>
          <a:xfrm>
            <a:off x="2492125" y="3005950"/>
            <a:ext cx="2117524" cy="1562749"/>
          </a:xfrm>
          <a:prstGeom prst="rect">
            <a:avLst/>
          </a:prstGeom>
          <a:noFill/>
          <a:ln>
            <a:noFill/>
          </a:ln>
        </p:spPr>
      </p:pic>
      <p:pic>
        <p:nvPicPr>
          <p:cNvPr id="106" name="Google Shape;106;p17"/>
          <p:cNvPicPr preferRelativeResize="0"/>
          <p:nvPr/>
        </p:nvPicPr>
        <p:blipFill>
          <a:blip r:embed="rId9">
            <a:alphaModFix/>
          </a:blip>
          <a:stretch>
            <a:fillRect/>
          </a:stretch>
        </p:blipFill>
        <p:spPr>
          <a:xfrm>
            <a:off x="4609650" y="3005950"/>
            <a:ext cx="2160174" cy="1562749"/>
          </a:xfrm>
          <a:prstGeom prst="rect">
            <a:avLst/>
          </a:prstGeom>
          <a:noFill/>
          <a:ln>
            <a:noFill/>
          </a:ln>
        </p:spPr>
      </p:pic>
      <p:pic>
        <p:nvPicPr>
          <p:cNvPr id="107" name="Google Shape;107;p17"/>
          <p:cNvPicPr preferRelativeResize="0"/>
          <p:nvPr/>
        </p:nvPicPr>
        <p:blipFill>
          <a:blip r:embed="rId10">
            <a:alphaModFix/>
          </a:blip>
          <a:stretch>
            <a:fillRect/>
          </a:stretch>
        </p:blipFill>
        <p:spPr>
          <a:xfrm>
            <a:off x="6769825" y="3005950"/>
            <a:ext cx="2062475" cy="15465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Streetcar</a:t>
            </a:r>
            <a:endParaRPr/>
          </a:p>
        </p:txBody>
      </p:sp>
      <p:sp>
        <p:nvSpPr>
          <p:cNvPr id="113" name="Google Shape;113;p1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8"/>
          <p:cNvPicPr preferRelativeResize="0"/>
          <p:nvPr/>
        </p:nvPicPr>
        <p:blipFill>
          <a:blip r:embed="rId3">
            <a:alphaModFix/>
          </a:blip>
          <a:stretch>
            <a:fillRect/>
          </a:stretch>
        </p:blipFill>
        <p:spPr>
          <a:xfrm>
            <a:off x="311700" y="1417800"/>
            <a:ext cx="2865076" cy="1461875"/>
          </a:xfrm>
          <a:prstGeom prst="rect">
            <a:avLst/>
          </a:prstGeom>
          <a:noFill/>
          <a:ln>
            <a:noFill/>
          </a:ln>
        </p:spPr>
      </p:pic>
      <p:pic>
        <p:nvPicPr>
          <p:cNvPr id="115" name="Google Shape;115;p18"/>
          <p:cNvPicPr preferRelativeResize="0"/>
          <p:nvPr/>
        </p:nvPicPr>
        <p:blipFill>
          <a:blip r:embed="rId4">
            <a:alphaModFix/>
          </a:blip>
          <a:stretch>
            <a:fillRect/>
          </a:stretch>
        </p:blipFill>
        <p:spPr>
          <a:xfrm>
            <a:off x="3176775" y="1417800"/>
            <a:ext cx="2968272" cy="1461878"/>
          </a:xfrm>
          <a:prstGeom prst="rect">
            <a:avLst/>
          </a:prstGeom>
          <a:noFill/>
          <a:ln>
            <a:noFill/>
          </a:ln>
        </p:spPr>
      </p:pic>
      <p:pic>
        <p:nvPicPr>
          <p:cNvPr id="116" name="Google Shape;116;p18"/>
          <p:cNvPicPr preferRelativeResize="0"/>
          <p:nvPr/>
        </p:nvPicPr>
        <p:blipFill>
          <a:blip r:embed="rId5">
            <a:alphaModFix/>
          </a:blip>
          <a:stretch>
            <a:fillRect/>
          </a:stretch>
        </p:blipFill>
        <p:spPr>
          <a:xfrm>
            <a:off x="6145050" y="1417800"/>
            <a:ext cx="2687250" cy="1461874"/>
          </a:xfrm>
          <a:prstGeom prst="rect">
            <a:avLst/>
          </a:prstGeom>
          <a:noFill/>
          <a:ln>
            <a:noFill/>
          </a:ln>
        </p:spPr>
      </p:pic>
      <p:pic>
        <p:nvPicPr>
          <p:cNvPr id="117" name="Google Shape;117;p18"/>
          <p:cNvPicPr preferRelativeResize="0"/>
          <p:nvPr/>
        </p:nvPicPr>
        <p:blipFill>
          <a:blip r:embed="rId6">
            <a:alphaModFix/>
          </a:blip>
          <a:stretch>
            <a:fillRect/>
          </a:stretch>
        </p:blipFill>
        <p:spPr>
          <a:xfrm>
            <a:off x="6145050" y="2879680"/>
            <a:ext cx="2687250" cy="1716271"/>
          </a:xfrm>
          <a:prstGeom prst="rect">
            <a:avLst/>
          </a:prstGeom>
          <a:noFill/>
          <a:ln>
            <a:noFill/>
          </a:ln>
        </p:spPr>
      </p:pic>
      <p:pic>
        <p:nvPicPr>
          <p:cNvPr id="118" name="Google Shape;118;p18"/>
          <p:cNvPicPr preferRelativeResize="0"/>
          <p:nvPr/>
        </p:nvPicPr>
        <p:blipFill>
          <a:blip r:embed="rId7">
            <a:alphaModFix/>
          </a:blip>
          <a:stretch>
            <a:fillRect/>
          </a:stretch>
        </p:blipFill>
        <p:spPr>
          <a:xfrm>
            <a:off x="3176775" y="2879675"/>
            <a:ext cx="2968274" cy="1679325"/>
          </a:xfrm>
          <a:prstGeom prst="rect">
            <a:avLst/>
          </a:prstGeom>
          <a:noFill/>
          <a:ln>
            <a:noFill/>
          </a:ln>
        </p:spPr>
      </p:pic>
      <p:pic>
        <p:nvPicPr>
          <p:cNvPr id="119" name="Google Shape;119;p18"/>
          <p:cNvPicPr preferRelativeResize="0"/>
          <p:nvPr/>
        </p:nvPicPr>
        <p:blipFill>
          <a:blip r:embed="rId8">
            <a:alphaModFix/>
          </a:blip>
          <a:stretch>
            <a:fillRect/>
          </a:stretch>
        </p:blipFill>
        <p:spPr>
          <a:xfrm>
            <a:off x="311700" y="2879675"/>
            <a:ext cx="2865075" cy="1716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Streetcar</a:t>
            </a:r>
            <a:endParaRPr/>
          </a:p>
        </p:txBody>
      </p:sp>
      <p:sp>
        <p:nvSpPr>
          <p:cNvPr id="125" name="Google Shape;125;p1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19"/>
          <p:cNvPicPr preferRelativeResize="0"/>
          <p:nvPr/>
        </p:nvPicPr>
        <p:blipFill>
          <a:blip r:embed="rId3">
            <a:alphaModFix/>
          </a:blip>
          <a:stretch>
            <a:fillRect/>
          </a:stretch>
        </p:blipFill>
        <p:spPr>
          <a:xfrm>
            <a:off x="311700" y="1409225"/>
            <a:ext cx="2910526" cy="1555026"/>
          </a:xfrm>
          <a:prstGeom prst="rect">
            <a:avLst/>
          </a:prstGeom>
          <a:noFill/>
          <a:ln>
            <a:noFill/>
          </a:ln>
        </p:spPr>
      </p:pic>
      <p:pic>
        <p:nvPicPr>
          <p:cNvPr id="127" name="Google Shape;127;p19"/>
          <p:cNvPicPr preferRelativeResize="0"/>
          <p:nvPr/>
        </p:nvPicPr>
        <p:blipFill>
          <a:blip r:embed="rId4">
            <a:alphaModFix/>
          </a:blip>
          <a:stretch>
            <a:fillRect/>
          </a:stretch>
        </p:blipFill>
        <p:spPr>
          <a:xfrm>
            <a:off x="3222225" y="1409225"/>
            <a:ext cx="2899524" cy="1555025"/>
          </a:xfrm>
          <a:prstGeom prst="rect">
            <a:avLst/>
          </a:prstGeom>
          <a:noFill/>
          <a:ln>
            <a:noFill/>
          </a:ln>
        </p:spPr>
      </p:pic>
      <p:pic>
        <p:nvPicPr>
          <p:cNvPr id="128" name="Google Shape;128;p19"/>
          <p:cNvPicPr preferRelativeResize="0"/>
          <p:nvPr/>
        </p:nvPicPr>
        <p:blipFill>
          <a:blip r:embed="rId5">
            <a:alphaModFix/>
          </a:blip>
          <a:stretch>
            <a:fillRect/>
          </a:stretch>
        </p:blipFill>
        <p:spPr>
          <a:xfrm>
            <a:off x="6121750" y="1417800"/>
            <a:ext cx="2710551" cy="1555026"/>
          </a:xfrm>
          <a:prstGeom prst="rect">
            <a:avLst/>
          </a:prstGeom>
          <a:noFill/>
          <a:ln>
            <a:noFill/>
          </a:ln>
        </p:spPr>
      </p:pic>
      <p:pic>
        <p:nvPicPr>
          <p:cNvPr id="129" name="Google Shape;129;p19"/>
          <p:cNvPicPr preferRelativeResize="0"/>
          <p:nvPr/>
        </p:nvPicPr>
        <p:blipFill>
          <a:blip r:embed="rId6">
            <a:alphaModFix/>
          </a:blip>
          <a:stretch>
            <a:fillRect/>
          </a:stretch>
        </p:blipFill>
        <p:spPr>
          <a:xfrm>
            <a:off x="311700" y="2964250"/>
            <a:ext cx="2910525" cy="1604449"/>
          </a:xfrm>
          <a:prstGeom prst="rect">
            <a:avLst/>
          </a:prstGeom>
          <a:noFill/>
          <a:ln>
            <a:noFill/>
          </a:ln>
        </p:spPr>
      </p:pic>
      <p:pic>
        <p:nvPicPr>
          <p:cNvPr id="130" name="Google Shape;130;p19"/>
          <p:cNvPicPr preferRelativeResize="0"/>
          <p:nvPr/>
        </p:nvPicPr>
        <p:blipFill>
          <a:blip r:embed="rId7">
            <a:alphaModFix/>
          </a:blip>
          <a:stretch>
            <a:fillRect/>
          </a:stretch>
        </p:blipFill>
        <p:spPr>
          <a:xfrm>
            <a:off x="3222222" y="2964250"/>
            <a:ext cx="2899522" cy="1604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Buildings</a:t>
            </a:r>
            <a:endParaRPr/>
          </a:p>
        </p:txBody>
      </p:sp>
      <p:sp>
        <p:nvSpPr>
          <p:cNvPr id="136" name="Google Shape;136;p20"/>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0"/>
          <p:cNvPicPr preferRelativeResize="0"/>
          <p:nvPr/>
        </p:nvPicPr>
        <p:blipFill>
          <a:blip r:embed="rId3">
            <a:alphaModFix/>
          </a:blip>
          <a:stretch>
            <a:fillRect/>
          </a:stretch>
        </p:blipFill>
        <p:spPr>
          <a:xfrm>
            <a:off x="311700" y="1417800"/>
            <a:ext cx="2301975" cy="1692626"/>
          </a:xfrm>
          <a:prstGeom prst="rect">
            <a:avLst/>
          </a:prstGeom>
          <a:noFill/>
          <a:ln>
            <a:noFill/>
          </a:ln>
        </p:spPr>
      </p:pic>
      <p:pic>
        <p:nvPicPr>
          <p:cNvPr id="138" name="Google Shape;138;p20"/>
          <p:cNvPicPr preferRelativeResize="0"/>
          <p:nvPr/>
        </p:nvPicPr>
        <p:blipFill>
          <a:blip r:embed="rId4">
            <a:alphaModFix/>
          </a:blip>
          <a:stretch>
            <a:fillRect/>
          </a:stretch>
        </p:blipFill>
        <p:spPr>
          <a:xfrm>
            <a:off x="2613675" y="1417800"/>
            <a:ext cx="2087299" cy="169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Style Voxel Art</a:t>
            </a:r>
            <a:endParaRPr/>
          </a:p>
        </p:txBody>
      </p:sp>
      <p:sp>
        <p:nvSpPr>
          <p:cNvPr id="144" name="Google Shape;144;p21"/>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Magic of Voxel: </a:t>
            </a:r>
            <a:r>
              <a:rPr lang="en" u="sng">
                <a:solidFill>
                  <a:schemeClr val="hlink"/>
                </a:solidFill>
                <a:hlinkClick r:id="rId3"/>
              </a:rPr>
              <a:t>https://ephtracy.github.io/</a:t>
            </a:r>
            <a:r>
              <a:rPr lang="en"/>
              <a:t> </a:t>
            </a:r>
            <a:endParaRPr/>
          </a:p>
        </p:txBody>
      </p:sp>
      <p:pic>
        <p:nvPicPr>
          <p:cNvPr id="145" name="Google Shape;145;p21"/>
          <p:cNvPicPr preferRelativeResize="0"/>
          <p:nvPr/>
        </p:nvPicPr>
        <p:blipFill>
          <a:blip r:embed="rId4">
            <a:alphaModFix/>
          </a:blip>
          <a:stretch>
            <a:fillRect/>
          </a:stretch>
        </p:blipFill>
        <p:spPr>
          <a:xfrm>
            <a:off x="4604450" y="833025"/>
            <a:ext cx="2071825" cy="1967300"/>
          </a:xfrm>
          <a:prstGeom prst="rect">
            <a:avLst/>
          </a:prstGeom>
          <a:noFill/>
          <a:ln>
            <a:noFill/>
          </a:ln>
        </p:spPr>
      </p:pic>
      <p:pic>
        <p:nvPicPr>
          <p:cNvPr id="146" name="Google Shape;146;p21"/>
          <p:cNvPicPr preferRelativeResize="0"/>
          <p:nvPr/>
        </p:nvPicPr>
        <p:blipFill>
          <a:blip r:embed="rId5">
            <a:alphaModFix/>
          </a:blip>
          <a:stretch>
            <a:fillRect/>
          </a:stretch>
        </p:blipFill>
        <p:spPr>
          <a:xfrm>
            <a:off x="6676275" y="535600"/>
            <a:ext cx="2467725" cy="1967300"/>
          </a:xfrm>
          <a:prstGeom prst="rect">
            <a:avLst/>
          </a:prstGeom>
          <a:noFill/>
          <a:ln>
            <a:noFill/>
          </a:ln>
        </p:spPr>
      </p:pic>
      <p:pic>
        <p:nvPicPr>
          <p:cNvPr id="147" name="Google Shape;147;p21"/>
          <p:cNvPicPr preferRelativeResize="0"/>
          <p:nvPr/>
        </p:nvPicPr>
        <p:blipFill>
          <a:blip r:embed="rId6">
            <a:alphaModFix/>
          </a:blip>
          <a:stretch>
            <a:fillRect/>
          </a:stretch>
        </p:blipFill>
        <p:spPr>
          <a:xfrm>
            <a:off x="6676275" y="2502900"/>
            <a:ext cx="2467723" cy="1984301"/>
          </a:xfrm>
          <a:prstGeom prst="rect">
            <a:avLst/>
          </a:prstGeom>
          <a:noFill/>
          <a:ln>
            <a:noFill/>
          </a:ln>
        </p:spPr>
      </p:pic>
      <p:pic>
        <p:nvPicPr>
          <p:cNvPr id="148" name="Google Shape;148;p21"/>
          <p:cNvPicPr preferRelativeResize="0"/>
          <p:nvPr/>
        </p:nvPicPr>
        <p:blipFill>
          <a:blip r:embed="rId7">
            <a:alphaModFix/>
          </a:blip>
          <a:stretch>
            <a:fillRect/>
          </a:stretch>
        </p:blipFill>
        <p:spPr>
          <a:xfrm>
            <a:off x="1811400" y="2134150"/>
            <a:ext cx="2348475" cy="1967275"/>
          </a:xfrm>
          <a:prstGeom prst="rect">
            <a:avLst/>
          </a:prstGeom>
          <a:noFill/>
          <a:ln>
            <a:noFill/>
          </a:ln>
        </p:spPr>
      </p:pic>
      <p:pic>
        <p:nvPicPr>
          <p:cNvPr id="149" name="Google Shape;149;p21"/>
          <p:cNvPicPr preferRelativeResize="0"/>
          <p:nvPr/>
        </p:nvPicPr>
        <p:blipFill>
          <a:blip r:embed="rId8">
            <a:alphaModFix/>
          </a:blip>
          <a:stretch>
            <a:fillRect/>
          </a:stretch>
        </p:blipFill>
        <p:spPr>
          <a:xfrm>
            <a:off x="4159875" y="2800334"/>
            <a:ext cx="2500175" cy="1984266"/>
          </a:xfrm>
          <a:prstGeom prst="rect">
            <a:avLst/>
          </a:prstGeom>
          <a:noFill/>
          <a:ln>
            <a:noFill/>
          </a:ln>
        </p:spPr>
      </p:pic>
      <p:pic>
        <p:nvPicPr>
          <p:cNvPr id="150" name="Google Shape;150;p21"/>
          <p:cNvPicPr preferRelativeResize="0"/>
          <p:nvPr/>
        </p:nvPicPr>
        <p:blipFill>
          <a:blip r:embed="rId9">
            <a:alphaModFix/>
          </a:blip>
          <a:stretch>
            <a:fillRect/>
          </a:stretch>
        </p:blipFill>
        <p:spPr>
          <a:xfrm>
            <a:off x="16225" y="2872850"/>
            <a:ext cx="1795176" cy="198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